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808000"/>
    <a:srgbClr val="663300"/>
    <a:srgbClr val="5028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50" d="100"/>
          <a:sy n="150" d="100"/>
        </p:scale>
        <p:origin x="588" y="-3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13E5-71EC-4CB9-BF06-3E10B21E886A}" type="datetimeFigureOut">
              <a:rPr lang="sk-SK" smtClean="0"/>
              <a:t>25. 1. 2024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3E7E-792C-4AED-BAA7-AC7E93F982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853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13E5-71EC-4CB9-BF06-3E10B21E886A}" type="datetimeFigureOut">
              <a:rPr lang="sk-SK" smtClean="0"/>
              <a:t>25. 1. 2024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3E7E-792C-4AED-BAA7-AC7E93F982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720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13E5-71EC-4CB9-BF06-3E10B21E886A}" type="datetimeFigureOut">
              <a:rPr lang="sk-SK" smtClean="0"/>
              <a:t>25. 1. 2024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3E7E-792C-4AED-BAA7-AC7E93F982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922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13E5-71EC-4CB9-BF06-3E10B21E886A}" type="datetimeFigureOut">
              <a:rPr lang="sk-SK" smtClean="0"/>
              <a:t>25. 1. 2024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3E7E-792C-4AED-BAA7-AC7E93F982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456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13E5-71EC-4CB9-BF06-3E10B21E886A}" type="datetimeFigureOut">
              <a:rPr lang="sk-SK" smtClean="0"/>
              <a:t>25. 1. 2024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3E7E-792C-4AED-BAA7-AC7E93F982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16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13E5-71EC-4CB9-BF06-3E10B21E886A}" type="datetimeFigureOut">
              <a:rPr lang="sk-SK" smtClean="0"/>
              <a:t>25. 1. 2024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3E7E-792C-4AED-BAA7-AC7E93F982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695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13E5-71EC-4CB9-BF06-3E10B21E886A}" type="datetimeFigureOut">
              <a:rPr lang="sk-SK" smtClean="0"/>
              <a:t>25. 1. 2024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3E7E-792C-4AED-BAA7-AC7E93F982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967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13E5-71EC-4CB9-BF06-3E10B21E886A}" type="datetimeFigureOut">
              <a:rPr lang="sk-SK" smtClean="0"/>
              <a:t>25. 1. 2024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3E7E-792C-4AED-BAA7-AC7E93F982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79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13E5-71EC-4CB9-BF06-3E10B21E886A}" type="datetimeFigureOut">
              <a:rPr lang="sk-SK" smtClean="0"/>
              <a:t>25. 1. 2024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3E7E-792C-4AED-BAA7-AC7E93F982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846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13E5-71EC-4CB9-BF06-3E10B21E886A}" type="datetimeFigureOut">
              <a:rPr lang="sk-SK" smtClean="0"/>
              <a:t>25. 1. 2024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3E7E-792C-4AED-BAA7-AC7E93F982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38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13E5-71EC-4CB9-BF06-3E10B21E886A}" type="datetimeFigureOut">
              <a:rPr lang="sk-SK" smtClean="0"/>
              <a:t>25. 1. 2024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3E7E-792C-4AED-BAA7-AC7E93F982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150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513E5-71EC-4CB9-BF06-3E10B21E886A}" type="datetimeFigureOut">
              <a:rPr lang="sk-SK" smtClean="0"/>
              <a:t>25. 1. 2024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3E7E-792C-4AED-BAA7-AC7E93F982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450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7.jp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1843D7FA-82DF-4617-9961-66A387CB3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36831" y="1524000"/>
            <a:ext cx="9906000" cy="685800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D934C56E-0B40-480E-A96B-059137C35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" b="91955" l="9972" r="89972">
                        <a14:foregroundMark x1="15726" y1="40505" x2="15613" y2="51169"/>
                        <a14:foregroundMark x1="19715" y1="56127" x2="16866" y2="64172"/>
                        <a14:foregroundMark x1="26211" y1="40318" x2="25413" y2="52385"/>
                        <a14:foregroundMark x1="40570" y1="45650" x2="40285" y2="53695"/>
                        <a14:foregroundMark x1="39943" y1="38634" x2="42792" y2="56876"/>
                        <a14:foregroundMark x1="44046" y1="37325" x2="45755" y2="44995"/>
                        <a14:foregroundMark x1="40114" y1="1216" x2="39943" y2="30402"/>
                        <a14:foregroundMark x1="42906" y1="468" x2="43932" y2="15154"/>
                        <a14:foregroundMark x1="41197" y1="20309" x2="40855" y2="20954"/>
                        <a14:foregroundMark x1="43932" y1="15154" x2="41848" y2="19082"/>
                        <a14:foregroundMark x1="71396" y1="2806" x2="70826" y2="32367"/>
                        <a14:foregroundMark x1="70826" y1="32367" x2="70997" y2="33209"/>
                        <a14:foregroundMark x1="56125" y1="2526" x2="56125" y2="10945"/>
                        <a14:foregroundMark x1="83590" y1="4677" x2="83476" y2="21328"/>
                        <a14:foregroundMark x1="47179" y1="48550" x2="44330" y2="57717"/>
                        <a14:foregroundMark x1="79316" y1="89616" x2="79943" y2="91955"/>
                        <a14:foregroundMark x1="59950" y1="57632" x2="60057" y2="59214"/>
                        <a14:backgroundMark x1="41880" y1="5145" x2="41481" y2="16651"/>
                        <a14:backgroundMark x1="41481" y1="18709" x2="40912" y2="20019"/>
                        <a14:backgroundMark x1="12764" y1="59682" x2="12764" y2="59682"/>
                        <a14:backgroundMark x1="21766" y1="76707" x2="21766" y2="76707"/>
                        <a14:backgroundMark x1="80513" y1="49860" x2="80513" y2="49860"/>
                        <a14:backgroundMark x1="80513" y1="47708" x2="80513" y2="50889"/>
                        <a14:backgroundMark x1="80513" y1="53976" x2="80000" y2="57063"/>
                        <a14:backgroundMark x1="82564" y1="73433" x2="82564" y2="74088"/>
                        <a14:backgroundMark x1="82564" y1="75023" x2="82507" y2="76333"/>
                        <a14:backgroundMark x1="58981" y1="55149" x2="59259" y2="43124"/>
                        <a14:backgroundMark x1="59259" y1="43124" x2="59259" y2="43124"/>
                        <a14:backgroundMark x1="64160" y1="39008" x2="63989" y2="40692"/>
                        <a14:backgroundMark x1="63989" y1="41066" x2="63875" y2="42095"/>
                        <a14:backgroundMark x1="63818" y1="59775" x2="63818" y2="58185"/>
                        <a14:backgroundMark x1="63647" y1="51356" x2="63761" y2="52385"/>
                        <a14:backgroundMark x1="58632" y1="55005" x2="59373" y2="57998"/>
                        <a14:backgroundMark x1="58974" y1="57905" x2="58974" y2="59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" y="0"/>
            <a:ext cx="4241338" cy="258347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C7AF3732-97C2-4C4C-A1A1-8E9255C312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" b="91955" l="9972" r="89972">
                        <a14:foregroundMark x1="15726" y1="40505" x2="15613" y2="51169"/>
                        <a14:foregroundMark x1="19715" y1="56127" x2="16866" y2="64172"/>
                        <a14:foregroundMark x1="26211" y1="40318" x2="25413" y2="52385"/>
                        <a14:foregroundMark x1="40570" y1="45650" x2="40285" y2="53695"/>
                        <a14:foregroundMark x1="39943" y1="38634" x2="42792" y2="56876"/>
                        <a14:foregroundMark x1="44046" y1="37325" x2="45755" y2="44995"/>
                        <a14:foregroundMark x1="40114" y1="1216" x2="39943" y2="30402"/>
                        <a14:foregroundMark x1="42906" y1="468" x2="43932" y2="15154"/>
                        <a14:foregroundMark x1="41197" y1="20309" x2="40855" y2="20954"/>
                        <a14:foregroundMark x1="43932" y1="15154" x2="41848" y2="19082"/>
                        <a14:foregroundMark x1="71396" y1="2806" x2="70826" y2="32367"/>
                        <a14:foregroundMark x1="70826" y1="32367" x2="70997" y2="33209"/>
                        <a14:foregroundMark x1="56125" y1="2526" x2="56125" y2="10945"/>
                        <a14:foregroundMark x1="83590" y1="4677" x2="83476" y2="21328"/>
                        <a14:foregroundMark x1="47179" y1="48550" x2="44330" y2="57717"/>
                        <a14:foregroundMark x1="79316" y1="89616" x2="79943" y2="91955"/>
                        <a14:foregroundMark x1="59950" y1="57632" x2="60057" y2="59214"/>
                        <a14:backgroundMark x1="41880" y1="5145" x2="41481" y2="16651"/>
                        <a14:backgroundMark x1="41481" y1="18709" x2="40912" y2="20019"/>
                        <a14:backgroundMark x1="12764" y1="59682" x2="12764" y2="59682"/>
                        <a14:backgroundMark x1="21766" y1="76707" x2="21766" y2="76707"/>
                        <a14:backgroundMark x1="80513" y1="49860" x2="80513" y2="49860"/>
                        <a14:backgroundMark x1="80513" y1="47708" x2="80513" y2="50889"/>
                        <a14:backgroundMark x1="80513" y1="53976" x2="80000" y2="57063"/>
                        <a14:backgroundMark x1="82564" y1="73433" x2="82564" y2="74088"/>
                        <a14:backgroundMark x1="82564" y1="75023" x2="82507" y2="76333"/>
                        <a14:backgroundMark x1="58981" y1="55149" x2="59259" y2="43124"/>
                        <a14:backgroundMark x1="59259" y1="43124" x2="59259" y2="43124"/>
                        <a14:backgroundMark x1="64160" y1="39008" x2="63989" y2="40692"/>
                        <a14:backgroundMark x1="63989" y1="41066" x2="63875" y2="42095"/>
                        <a14:backgroundMark x1="63818" y1="59775" x2="63818" y2="58185"/>
                        <a14:backgroundMark x1="63647" y1="51356" x2="63761" y2="52385"/>
                        <a14:backgroundMark x1="58632" y1="55005" x2="59373" y2="57998"/>
                        <a14:backgroundMark x1="58974" y1="57905" x2="58974" y2="59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968"/>
          <a:stretch/>
        </p:blipFill>
        <p:spPr>
          <a:xfrm>
            <a:off x="3548380" y="0"/>
            <a:ext cx="3309620" cy="2583470"/>
          </a:xfrm>
          <a:prstGeom prst="rect">
            <a:avLst/>
          </a:prstGeom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0CAA26FB-3E8F-4FB5-9C01-2A959202C227}"/>
              </a:ext>
            </a:extLst>
          </p:cNvPr>
          <p:cNvSpPr/>
          <p:nvPr/>
        </p:nvSpPr>
        <p:spPr>
          <a:xfrm>
            <a:off x="0" y="2916534"/>
            <a:ext cx="6858000" cy="18205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k-SK" sz="7200" b="1" cap="none" spc="0" dirty="0" err="1">
                <a:ln w="22225">
                  <a:solidFill>
                    <a:srgbClr val="502800"/>
                  </a:solidFill>
                  <a:prstDash val="solid"/>
                </a:ln>
                <a:solidFill>
                  <a:srgbClr val="808000"/>
                </a:solidFill>
                <a:effectLst/>
                <a:latin typeface="Forte" panose="03060902040502070203" pitchFamily="66" charset="0"/>
              </a:rPr>
              <a:t>Falusi</a:t>
            </a:r>
            <a:r>
              <a:rPr lang="sk-SK" sz="7200" b="1" cap="none" spc="0" dirty="0">
                <a:ln w="22225">
                  <a:solidFill>
                    <a:srgbClr val="502800"/>
                  </a:solidFill>
                  <a:prstDash val="solid"/>
                </a:ln>
                <a:solidFill>
                  <a:srgbClr val="808000"/>
                </a:solidFill>
                <a:effectLst/>
                <a:latin typeface="Forte" panose="03060902040502070203" pitchFamily="66" charset="0"/>
              </a:rPr>
              <a:t> </a:t>
            </a:r>
            <a:r>
              <a:rPr lang="sk-SK" sz="7200" b="1" cap="none" spc="0" dirty="0" err="1">
                <a:ln w="22225">
                  <a:solidFill>
                    <a:srgbClr val="502800"/>
                  </a:solidFill>
                  <a:prstDash val="solid"/>
                </a:ln>
                <a:solidFill>
                  <a:srgbClr val="808000"/>
                </a:solidFill>
                <a:effectLst/>
                <a:latin typeface="Forte" panose="03060902040502070203" pitchFamily="66" charset="0"/>
              </a:rPr>
              <a:t>disznótor</a:t>
            </a:r>
            <a:endParaRPr lang="sk-SK" sz="7200" b="1" cap="none" spc="0" dirty="0">
              <a:ln w="22225">
                <a:solidFill>
                  <a:srgbClr val="502800"/>
                </a:solidFill>
                <a:prstDash val="solid"/>
              </a:ln>
              <a:solidFill>
                <a:srgbClr val="808000"/>
              </a:solidFill>
              <a:effectLst/>
              <a:latin typeface="Forte" panose="03060902040502070203" pitchFamily="66" charset="0"/>
            </a:endParaRP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34B98FBB-A897-4625-9CE6-4E48D602A888}"/>
              </a:ext>
            </a:extLst>
          </p:cNvPr>
          <p:cNvSpPr/>
          <p:nvPr/>
        </p:nvSpPr>
        <p:spPr>
          <a:xfrm>
            <a:off x="197042" y="3967589"/>
            <a:ext cx="1653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22225">
                  <a:solidFill>
                    <a:srgbClr val="502800"/>
                  </a:solidFill>
                  <a:prstDash val="solid"/>
                </a:ln>
                <a:solidFill>
                  <a:srgbClr val="808000"/>
                </a:solidFill>
                <a:effectLst/>
                <a:latin typeface="Forte" panose="03060902040502070203" pitchFamily="66" charset="0"/>
              </a:rPr>
              <a:t>2024.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0DC5751C-B504-415D-881D-1D6663554260}"/>
              </a:ext>
            </a:extLst>
          </p:cNvPr>
          <p:cNvSpPr/>
          <p:nvPr/>
        </p:nvSpPr>
        <p:spPr>
          <a:xfrm>
            <a:off x="4314162" y="3967589"/>
            <a:ext cx="2520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1" dirty="0">
                <a:ln w="22225">
                  <a:solidFill>
                    <a:srgbClr val="502800"/>
                  </a:solidFill>
                  <a:prstDash val="solid"/>
                </a:ln>
                <a:solidFill>
                  <a:srgbClr val="808000"/>
                </a:solidFill>
                <a:latin typeface="Forte" panose="03060902040502070203" pitchFamily="66" charset="0"/>
              </a:rPr>
              <a:t>f</a:t>
            </a:r>
            <a:r>
              <a:rPr lang="sk-SK" sz="3600" b="1" cap="none" spc="0" dirty="0">
                <a:ln w="22225">
                  <a:solidFill>
                    <a:srgbClr val="502800"/>
                  </a:solidFill>
                  <a:prstDash val="solid"/>
                </a:ln>
                <a:solidFill>
                  <a:srgbClr val="808000"/>
                </a:solidFill>
                <a:effectLst/>
                <a:latin typeface="Forte" panose="03060902040502070203" pitchFamily="66" charset="0"/>
              </a:rPr>
              <a:t>ebruár</a:t>
            </a:r>
            <a:r>
              <a:rPr lang="sk-SK" sz="5400" b="1" cap="none" spc="0" dirty="0">
                <a:ln w="22225">
                  <a:solidFill>
                    <a:srgbClr val="502800"/>
                  </a:solidFill>
                  <a:prstDash val="solid"/>
                </a:ln>
                <a:solidFill>
                  <a:srgbClr val="808000"/>
                </a:solidFill>
                <a:effectLst/>
                <a:latin typeface="Forte" panose="03060902040502070203" pitchFamily="66" charset="0"/>
              </a:rPr>
              <a:t> 10.</a:t>
            </a:r>
          </a:p>
        </p:txBody>
      </p:sp>
      <p:pic>
        <p:nvPicPr>
          <p:cNvPr id="21" name="Grafický objekt 20" descr="Prasa">
            <a:extLst>
              <a:ext uri="{FF2B5EF4-FFF2-40B4-BE49-F238E27FC236}">
                <a16:creationId xmlns:a16="http://schemas.microsoft.com/office/drawing/2014/main" id="{2D903679-59E1-4EEF-ABD4-329DEEED4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553918" y="5340638"/>
            <a:ext cx="1150756" cy="1116956"/>
          </a:xfrm>
          <a:prstGeom prst="rect">
            <a:avLst/>
          </a:prstGeom>
        </p:spPr>
      </p:pic>
      <p:sp>
        <p:nvSpPr>
          <p:cNvPr id="24" name="Obdĺžnik 23">
            <a:extLst>
              <a:ext uri="{FF2B5EF4-FFF2-40B4-BE49-F238E27FC236}">
                <a16:creationId xmlns:a16="http://schemas.microsoft.com/office/drawing/2014/main" id="{FC40A5C8-8104-44C5-AE00-C6CBBF1978BA}"/>
              </a:ext>
            </a:extLst>
          </p:cNvPr>
          <p:cNvSpPr/>
          <p:nvPr/>
        </p:nvSpPr>
        <p:spPr>
          <a:xfrm>
            <a:off x="153326" y="5257265"/>
            <a:ext cx="6551348" cy="1200329"/>
          </a:xfrm>
          <a:prstGeom prst="rect">
            <a:avLst/>
          </a:prstGeom>
          <a:noFill/>
          <a:ln w="146050" cmpd="sng">
            <a:solidFill>
              <a:srgbClr val="663300"/>
            </a:solidFill>
            <a:prstDash val="solid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7200" b="1" cap="none" spc="0" dirty="0" err="1">
                <a:ln w="22225">
                  <a:solidFill>
                    <a:srgbClr val="502800"/>
                  </a:solidFill>
                  <a:prstDash val="solid"/>
                </a:ln>
                <a:solidFill>
                  <a:srgbClr val="808000"/>
                </a:solidFill>
                <a:effectLst/>
                <a:latin typeface="Forte" panose="03060902040502070203" pitchFamily="66" charset="0"/>
              </a:rPr>
              <a:t>Nagyölved</a:t>
            </a:r>
            <a:endParaRPr lang="sk-SK" sz="7200" b="1" cap="none" spc="0" dirty="0">
              <a:ln w="22225">
                <a:solidFill>
                  <a:srgbClr val="502800"/>
                </a:solidFill>
                <a:prstDash val="solid"/>
              </a:ln>
              <a:solidFill>
                <a:srgbClr val="808000"/>
              </a:solidFill>
              <a:effectLst/>
              <a:latin typeface="Forte" panose="03060902040502070203" pitchFamily="66" charset="0"/>
            </a:endParaRPr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A0633FC4-624E-4605-B999-D10E1849B8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53" b="90921" l="10000" r="90500">
                        <a14:foregroundMark x1="32200" y1="7417" x2="39100" y2="7417"/>
                        <a14:foregroundMark x1="37000" y1="3453" x2="38000" y2="3708"/>
                        <a14:foregroundMark x1="49500" y1="19565" x2="53300" y2="18798"/>
                        <a14:foregroundMark x1="10600" y1="65601" x2="10800" y2="74041"/>
                        <a14:foregroundMark x1="10000" y1="65985" x2="10000" y2="71611"/>
                        <a14:foregroundMark x1="89700" y1="70972" x2="90600" y2="79028"/>
                        <a14:foregroundMark x1="82900" y1="89003" x2="81400" y2="90153"/>
                        <a14:foregroundMark x1="76100" y1="89003" x2="77500" y2="90537"/>
                        <a14:foregroundMark x1="81000" y1="89642" x2="82300" y2="90921"/>
                        <a14:foregroundMark x1="76300" y1="89642" x2="77000" y2="90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08" y="3237486"/>
            <a:ext cx="3048000" cy="2383536"/>
          </a:xfrm>
          <a:prstGeom prst="rect">
            <a:avLst/>
          </a:prstGeom>
        </p:spPr>
      </p:pic>
      <p:sp>
        <p:nvSpPr>
          <p:cNvPr id="25" name="BlokTextu 24">
            <a:extLst>
              <a:ext uri="{FF2B5EF4-FFF2-40B4-BE49-F238E27FC236}">
                <a16:creationId xmlns:a16="http://schemas.microsoft.com/office/drawing/2014/main" id="{E2A221FD-9A5D-47E3-A39D-05F3A168E305}"/>
              </a:ext>
            </a:extLst>
          </p:cNvPr>
          <p:cNvSpPr txBox="1"/>
          <p:nvPr/>
        </p:nvSpPr>
        <p:spPr>
          <a:xfrm>
            <a:off x="121920" y="6519735"/>
            <a:ext cx="67232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n w="3175">
                  <a:solidFill>
                    <a:srgbClr val="663300"/>
                  </a:solidFill>
                </a:ln>
                <a:latin typeface="Forte" panose="03060902040502070203" pitchFamily="66" charset="0"/>
              </a:rPr>
              <a:t>Helyszín:  	a kultúrház melletti tér	</a:t>
            </a:r>
          </a:p>
          <a:p>
            <a:r>
              <a:rPr lang="hu-HU" dirty="0">
                <a:ln w="3175">
                  <a:solidFill>
                    <a:srgbClr val="663300"/>
                  </a:solidFill>
                </a:ln>
                <a:latin typeface="Forte" panose="03060902040502070203" pitchFamily="66" charset="0"/>
              </a:rPr>
              <a:t>Kezdés : 		8:00</a:t>
            </a:r>
          </a:p>
          <a:p>
            <a:r>
              <a:rPr lang="hu-HU" dirty="0">
                <a:ln w="3175">
                  <a:solidFill>
                    <a:srgbClr val="663300"/>
                  </a:solidFill>
                </a:ln>
                <a:latin typeface="Forte" panose="03060902040502070203" pitchFamily="66" charset="0"/>
              </a:rPr>
              <a:t>Vacsora:		17:00 - kultúrház</a:t>
            </a:r>
          </a:p>
          <a:p>
            <a:r>
              <a:rPr lang="hu-HU" dirty="0">
                <a:ln w="3175">
                  <a:solidFill>
                    <a:srgbClr val="663300"/>
                  </a:solidFill>
                </a:ln>
                <a:latin typeface="Forte" panose="03060902040502070203" pitchFamily="66" charset="0"/>
              </a:rPr>
              <a:t>Vacsora kizárólag el</a:t>
            </a:r>
            <a:r>
              <a:rPr lang="hu-HU" sz="1400" dirty="0">
                <a:ln w="3175">
                  <a:solidFill>
                    <a:srgbClr val="663300"/>
                  </a:solidFill>
                </a:ln>
                <a:latin typeface="Arial Black" panose="020B0A04020102020204" pitchFamily="34" charset="0"/>
              </a:rPr>
              <a:t>ő</a:t>
            </a:r>
            <a:r>
              <a:rPr lang="hu-HU" dirty="0">
                <a:ln w="3175">
                  <a:solidFill>
                    <a:srgbClr val="663300"/>
                  </a:solidFill>
                </a:ln>
                <a:latin typeface="Forte" panose="03060902040502070203" pitchFamily="66" charset="0"/>
              </a:rPr>
              <a:t>zetesen rendelhet</a:t>
            </a:r>
            <a:r>
              <a:rPr lang="hu-HU" sz="1400" dirty="0">
                <a:ln w="3175">
                  <a:solidFill>
                    <a:srgbClr val="663300"/>
                  </a:solidFill>
                </a:ln>
                <a:latin typeface="Arial Black" panose="020B0A04020102020204" pitchFamily="34" charset="0"/>
              </a:rPr>
              <a:t>ő</a:t>
            </a:r>
            <a:r>
              <a:rPr lang="hu-HU" dirty="0">
                <a:ln w="3175">
                  <a:solidFill>
                    <a:srgbClr val="663300"/>
                  </a:solidFill>
                </a:ln>
                <a:latin typeface="Forte" panose="03060902040502070203" pitchFamily="66" charset="0"/>
              </a:rPr>
              <a:t> a községházán</a:t>
            </a:r>
          </a:p>
          <a:p>
            <a:r>
              <a:rPr lang="hu-HU" dirty="0">
                <a:ln w="3175">
                  <a:solidFill>
                    <a:srgbClr val="663300"/>
                  </a:solidFill>
                </a:ln>
                <a:latin typeface="Forte" panose="03060902040502070203" pitchFamily="66" charset="0"/>
              </a:rPr>
              <a:t>február 6. és 8. között:</a:t>
            </a:r>
          </a:p>
          <a:p>
            <a:r>
              <a:rPr lang="hu-HU" sz="2400" dirty="0">
                <a:ln w="3175">
                  <a:solidFill>
                    <a:srgbClr val="663300"/>
                  </a:solidFill>
                </a:ln>
                <a:latin typeface="Forte" panose="03060902040502070203" pitchFamily="66" charset="0"/>
              </a:rPr>
              <a:t>	</a:t>
            </a:r>
            <a:r>
              <a:rPr lang="hu-HU" dirty="0">
                <a:ln w="3175">
                  <a:solidFill>
                    <a:srgbClr val="663300"/>
                  </a:solidFill>
                </a:ln>
                <a:latin typeface="Forte" panose="03060902040502070203" pitchFamily="66" charset="0"/>
              </a:rPr>
              <a:t>- Disznótoros tányér 5 € ( hurka, kolbász, pecsenye ) 	</a:t>
            </a:r>
          </a:p>
          <a:p>
            <a:r>
              <a:rPr lang="hu-HU" dirty="0">
                <a:ln w="3175">
                  <a:solidFill>
                    <a:srgbClr val="663300"/>
                  </a:solidFill>
                </a:ln>
                <a:latin typeface="Forte" panose="03060902040502070203" pitchFamily="66" charset="0"/>
              </a:rPr>
              <a:t>	- Disznótoros káposzta 3 €</a:t>
            </a:r>
            <a:endParaRPr lang="hu-HU" sz="2400" dirty="0">
              <a:ln w="3175">
                <a:solidFill>
                  <a:srgbClr val="663300"/>
                </a:solidFill>
              </a:ln>
              <a:latin typeface="Forte" panose="03060902040502070203" pitchFamily="66" charset="0"/>
            </a:endParaRPr>
          </a:p>
        </p:txBody>
      </p:sp>
      <p:pic>
        <p:nvPicPr>
          <p:cNvPr id="27" name="Obrázok 26">
            <a:extLst>
              <a:ext uri="{FF2B5EF4-FFF2-40B4-BE49-F238E27FC236}">
                <a16:creationId xmlns:a16="http://schemas.microsoft.com/office/drawing/2014/main" id="{11D866EA-6171-455C-80A8-E5678F649F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85" b="97248" l="889" r="99556">
                        <a14:foregroundMark x1="16667" y1="7890" x2="74222" y2="8807"/>
                        <a14:foregroundMark x1="8444" y1="8807" x2="10667" y2="66606"/>
                        <a14:foregroundMark x1="10667" y1="66606" x2="80222" y2="78349"/>
                        <a14:foregroundMark x1="80222" y1="78349" x2="93111" y2="20367"/>
                        <a14:foregroundMark x1="93111" y1="20367" x2="19778" y2="3853"/>
                        <a14:foregroundMark x1="19778" y1="3853" x2="6000" y2="6972"/>
                        <a14:foregroundMark x1="21556" y1="13578" x2="12444" y2="74128"/>
                        <a14:foregroundMark x1="48889" y1="23119" x2="26667" y2="81284"/>
                        <a14:foregroundMark x1="8667" y1="68073" x2="48000" y2="86972"/>
                        <a14:foregroundMark x1="22667" y1="84954" x2="67778" y2="86422"/>
                        <a14:foregroundMark x1="29778" y1="91376" x2="60667" y2="93578"/>
                        <a14:foregroundMark x1="41333" y1="96514" x2="51333" y2="97248"/>
                        <a14:foregroundMark x1="80889" y1="82752" x2="93778" y2="47156"/>
                        <a14:foregroundMark x1="94000" y1="49725" x2="95111" y2="16697"/>
                        <a14:foregroundMark x1="11778" y1="80367" x2="6889" y2="7890"/>
                        <a14:foregroundMark x1="10444" y1="74679" x2="7333" y2="18532"/>
                        <a14:foregroundMark x1="4889" y1="76147" x2="4889" y2="46055"/>
                        <a14:foregroundMark x1="2444" y1="45505" x2="1111" y2="2752"/>
                        <a14:foregroundMark x1="33778" y1="2752" x2="99556" y2="2385"/>
                        <a14:foregroundMark x1="96444" y1="2385" x2="94000" y2="62018"/>
                        <a14:foregroundMark x1="83333" y1="13394" x2="41333" y2="59266"/>
                        <a14:foregroundMark x1="41333" y1="59266" x2="40889" y2="59450"/>
                        <a14:foregroundMark x1="23556" y1="16147" x2="64222" y2="67156"/>
                        <a14:foregroundMark x1="57556" y1="22569" x2="74222" y2="76330"/>
                        <a14:foregroundMark x1="36889" y1="26239" x2="43556" y2="86606"/>
                        <a14:foregroundMark x1="43556" y1="86606" x2="44000" y2="85505"/>
                        <a14:foregroundMark x1="49556" y1="40183" x2="51778" y2="74679"/>
                        <a14:foregroundMark x1="38222" y1="25321" x2="21111" y2="45688"/>
                        <a14:foregroundMark x1="53778" y1="16147" x2="16667" y2="38532"/>
                        <a14:foregroundMark x1="43333" y1="18532" x2="77111" y2="47706"/>
                        <a14:foregroundMark x1="44889" y1="31743" x2="72889" y2="52844"/>
                        <a14:foregroundMark x1="53111" y1="37064" x2="80222" y2="67523"/>
                        <a14:foregroundMark x1="68667" y1="22752" x2="81333" y2="40183"/>
                        <a14:foregroundMark x1="62444" y1="13945" x2="81556" y2="50092"/>
                        <a14:foregroundMark x1="76000" y1="8991" x2="88222" y2="30826"/>
                        <a14:foregroundMark x1="87778" y1="3853" x2="92444" y2="222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4" y="5442056"/>
            <a:ext cx="685936" cy="830745"/>
          </a:xfrm>
          <a:prstGeom prst="rect">
            <a:avLst/>
          </a:prstGeom>
        </p:spPr>
      </p:pic>
      <p:pic>
        <p:nvPicPr>
          <p:cNvPr id="30" name="Obrázok 29">
            <a:extLst>
              <a:ext uri="{FF2B5EF4-FFF2-40B4-BE49-F238E27FC236}">
                <a16:creationId xmlns:a16="http://schemas.microsoft.com/office/drawing/2014/main" id="{03B60699-998D-48C8-BC8A-2F880F1F18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08" y="8643394"/>
            <a:ext cx="1976153" cy="1116956"/>
          </a:xfrm>
          <a:prstGeom prst="rect">
            <a:avLst/>
          </a:prstGeom>
          <a:ln w="63500">
            <a:solidFill>
              <a:srgbClr val="663300"/>
            </a:solidFill>
          </a:ln>
        </p:spPr>
      </p:pic>
      <p:pic>
        <p:nvPicPr>
          <p:cNvPr id="32" name="Obrázok 31">
            <a:extLst>
              <a:ext uri="{FF2B5EF4-FFF2-40B4-BE49-F238E27FC236}">
                <a16:creationId xmlns:a16="http://schemas.microsoft.com/office/drawing/2014/main" id="{D6C66051-9FBD-4708-A9A1-13CA5E2F20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4"/>
          <a:stretch/>
        </p:blipFill>
        <p:spPr>
          <a:xfrm>
            <a:off x="337614" y="8633570"/>
            <a:ext cx="1976153" cy="1127144"/>
          </a:xfrm>
          <a:prstGeom prst="rect">
            <a:avLst/>
          </a:prstGeom>
          <a:ln w="63500">
            <a:solidFill>
              <a:srgbClr val="663300"/>
            </a:solidFill>
          </a:ln>
        </p:spPr>
      </p:pic>
      <p:pic>
        <p:nvPicPr>
          <p:cNvPr id="34" name="Obrázok 33">
            <a:extLst>
              <a:ext uri="{FF2B5EF4-FFF2-40B4-BE49-F238E27FC236}">
                <a16:creationId xmlns:a16="http://schemas.microsoft.com/office/drawing/2014/main" id="{4409F311-6010-422B-89EE-0495EE51AC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12" y="8632478"/>
            <a:ext cx="1611245" cy="1127872"/>
          </a:xfrm>
          <a:prstGeom prst="rect">
            <a:avLst/>
          </a:prstGeom>
          <a:ln w="6350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164069171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62</Words>
  <Application>Microsoft Office PowerPoint</Application>
  <PresentationFormat>A4 (210 x 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Forte</vt:lpstr>
      <vt:lpstr>Motív balíka Office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GUBRICA Ladislav</dc:creator>
  <cp:lastModifiedBy>GUBRICA Ladislav</cp:lastModifiedBy>
  <cp:revision>12</cp:revision>
  <dcterms:created xsi:type="dcterms:W3CDTF">2024-01-25T09:45:52Z</dcterms:created>
  <dcterms:modified xsi:type="dcterms:W3CDTF">2024-01-25T12:57:51Z</dcterms:modified>
</cp:coreProperties>
</file>